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93" r:id="rId4"/>
    <p:sldId id="364" r:id="rId5"/>
    <p:sldId id="365" r:id="rId6"/>
    <p:sldId id="420" r:id="rId7"/>
    <p:sldId id="421" r:id="rId8"/>
    <p:sldId id="422" r:id="rId9"/>
    <p:sldId id="423" r:id="rId10"/>
    <p:sldId id="428" r:id="rId11"/>
    <p:sldId id="425" r:id="rId12"/>
    <p:sldId id="426" r:id="rId13"/>
    <p:sldId id="429" r:id="rId14"/>
    <p:sldId id="417" r:id="rId15"/>
    <p:sldId id="418" r:id="rId16"/>
    <p:sldId id="419" r:id="rId17"/>
    <p:sldId id="394" r:id="rId18"/>
    <p:sldId id="414" r:id="rId19"/>
    <p:sldId id="415" r:id="rId20"/>
    <p:sldId id="260" r:id="rId21"/>
    <p:sldId id="372" r:id="rId22"/>
    <p:sldId id="373" r:id="rId23"/>
    <p:sldId id="374" r:id="rId24"/>
    <p:sldId id="375" r:id="rId25"/>
    <p:sldId id="395" r:id="rId26"/>
    <p:sldId id="390" r:id="rId27"/>
    <p:sldId id="391" r:id="rId28"/>
    <p:sldId id="267" r:id="rId29"/>
    <p:sldId id="318" r:id="rId30"/>
    <p:sldId id="41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682"/>
    <a:srgbClr val="F5EA09"/>
    <a:srgbClr val="F6EB0A"/>
    <a:srgbClr val="FEC802"/>
    <a:srgbClr val="FFFF99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49C78-6F49-446F-B710-A21359C9C8D7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D311D-BA3B-45D0-B97E-8A55473DD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E6534-AA62-4EA0-833C-EE3311C2A6A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1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BCD5-75CB-4B17-9440-4A02A4117DCD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24C2-0E57-4D89-91FE-E1E378DA8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9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5" y="49466"/>
            <a:ext cx="6513095" cy="6808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2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068298" y="900060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pic>
        <p:nvPicPr>
          <p:cNvPr id="1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9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290773" y="901975"/>
            <a:ext cx="523572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أنا بهيدا العيد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أعمل شي جديد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عيش متل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وغنّي هالنشيد</a:t>
            </a:r>
          </a:p>
        </p:txBody>
      </p:sp>
      <p:pic>
        <p:nvPicPr>
          <p:cNvPr id="1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38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290773" y="901975"/>
            <a:ext cx="523572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يسوع عالأرض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 زمان بعيد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حتّى يشيل كل الحزن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ويخلّي الفرحة تزيد</a:t>
            </a:r>
          </a:p>
        </p:txBody>
      </p:sp>
      <p:pic>
        <p:nvPicPr>
          <p:cNvPr id="1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57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068298" y="900060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pic>
        <p:nvPicPr>
          <p:cNvPr id="1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26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Desktop\choir-clipart-children-choral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3357788"/>
            <a:ext cx="8358717" cy="350021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26652" y="0"/>
            <a:ext cx="892744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LB" sz="4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أنا بعرف من زمان</a:t>
            </a:r>
          </a:p>
          <a:p>
            <a:pPr algn="ctr">
              <a:lnSpc>
                <a:spcPct val="150000"/>
              </a:lnSpc>
            </a:pPr>
            <a:r>
              <a:rPr lang="ar-LB" sz="4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كتير كتير زمان</a:t>
            </a:r>
          </a:p>
          <a:p>
            <a:pPr algn="ctr">
              <a:lnSpc>
                <a:spcPct val="150000"/>
              </a:lnSpc>
            </a:pPr>
            <a:r>
              <a:rPr lang="ar-LB" sz="4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الله خلق السما والأرض وأحلى شي خلق الإنسان</a:t>
            </a:r>
            <a:endParaRPr lang="en-US" sz="4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Desktop\choir-clipart-children-choral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3357788"/>
            <a:ext cx="8358717" cy="350021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44159" y="1"/>
            <a:ext cx="880241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LB" sz="48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لما باكذب ع خيّي</a:t>
            </a:r>
          </a:p>
          <a:p>
            <a:pPr algn="ctr">
              <a:lnSpc>
                <a:spcPct val="150000"/>
              </a:lnSpc>
            </a:pPr>
            <a:r>
              <a:rPr lang="ar-LB" sz="48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وما اسمع كلمة بيّي</a:t>
            </a:r>
          </a:p>
          <a:p>
            <a:pPr algn="ctr">
              <a:lnSpc>
                <a:spcPct val="150000"/>
              </a:lnSpc>
            </a:pPr>
            <a:r>
              <a:rPr lang="ar-LB" sz="48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رح كون عم بعمل متل حوا لمّا اغرتها الحيّة</a:t>
            </a:r>
            <a:endParaRPr lang="en-US" sz="48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Desktop\choir-clipart-children-choral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3357788"/>
            <a:ext cx="8358717" cy="350021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88159" y="0"/>
            <a:ext cx="910698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LB" sz="48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يا يسوع بهيدا العيد</a:t>
            </a:r>
          </a:p>
          <a:p>
            <a:pPr algn="ctr">
              <a:lnSpc>
                <a:spcPct val="150000"/>
              </a:lnSpc>
            </a:pPr>
            <a:r>
              <a:rPr lang="ar-LB" sz="48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رح أعمل شي أكيد</a:t>
            </a:r>
          </a:p>
          <a:p>
            <a:pPr algn="ctr">
              <a:lnSpc>
                <a:spcPct val="150000"/>
              </a:lnSpc>
            </a:pPr>
            <a:r>
              <a:rPr lang="ar-LB" sz="48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رح علّي صوتي بالعالي أن صرت إنسان جديد</a:t>
            </a:r>
            <a:endParaRPr lang="en-US" sz="48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31237" y="553504"/>
            <a:ext cx="304762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قصّة</a:t>
            </a:r>
            <a:endParaRPr lang="ar-SA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Desktop\PPt\1\creation-day-6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303283" y="2313008"/>
            <a:ext cx="4394733" cy="2497540"/>
          </a:xfrm>
          <a:prstGeom prst="rect">
            <a:avLst/>
          </a:prstGeom>
          <a:noFill/>
        </p:spPr>
      </p:pic>
      <p:pic>
        <p:nvPicPr>
          <p:cNvPr id="9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Documents and Settings\Admin\Desktop\New Folder\dmtas0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7587" y="0"/>
            <a:ext cx="4938713" cy="68619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Admin\Desktop\New Folder\prcas1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1" y="-1"/>
            <a:ext cx="5162550" cy="68655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64129" y="784447"/>
            <a:ext cx="3276859" cy="101566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bevelT w="127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LB" sz="6000" dirty="0">
                <a:ln/>
                <a:solidFill>
                  <a:srgbClr val="E20000"/>
                </a:solidFill>
                <a:latin typeface="Arial Regular" charset="0"/>
                <a:ea typeface="Arial Regular" charset="0"/>
              </a:rPr>
              <a:t>الدرس </a:t>
            </a:r>
            <a:r>
              <a:rPr lang="ar-LB" sz="6000" dirty="0" smtClean="0">
                <a:ln/>
                <a:solidFill>
                  <a:srgbClr val="E20000"/>
                </a:solidFill>
                <a:latin typeface="Arial Regular" charset="0"/>
                <a:ea typeface="Arial Regular" charset="0"/>
              </a:rPr>
              <a:t>الأول</a:t>
            </a:r>
            <a:endParaRPr lang="en-US" sz="6000" dirty="0">
              <a:ln/>
              <a:solidFill>
                <a:srgbClr val="E20000"/>
              </a:solidFill>
              <a:latin typeface="Arial Regular" charset="0"/>
              <a:ea typeface="Arial Regula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6372" y="1707777"/>
            <a:ext cx="1062884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ar-LB" sz="8800" dirty="0" smtClean="0">
                <a:ln/>
                <a:latin typeface="Arial Regular" charset="0"/>
                <a:ea typeface="Arial Regular" charset="0"/>
              </a:rPr>
              <a:t>أنا بحاجة لمخلّص يساعدني لأمحو خطيّتي.</a:t>
            </a:r>
            <a:endParaRPr lang="en-US" sz="8800" dirty="0">
              <a:ln/>
              <a:latin typeface="Arial Regular" charset="0"/>
              <a:ea typeface="Arial Regular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59992" y="1941706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6000" dirty="0" smtClean="0">
                <a:ln>
                  <a:prstDash val="solid"/>
                </a:ln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</a:rPr>
              <a:t>ساعد رفيقك</a:t>
            </a:r>
            <a:endParaRPr lang="ar-SA" sz="6000" dirty="0">
              <a:ln>
                <a:prstDash val="solid"/>
              </a:ln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Desktop\PPt\1\6croyKox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971550"/>
            <a:ext cx="5124450" cy="5124450"/>
          </a:xfrm>
          <a:prstGeom prst="rect">
            <a:avLst/>
          </a:prstGeom>
          <a:noFill/>
        </p:spPr>
      </p:pic>
      <p:pic>
        <p:nvPicPr>
          <p:cNvPr id="10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8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4207" y="2037240"/>
            <a:ext cx="496229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7200" dirty="0" smtClean="0">
                <a:ln>
                  <a:noFill/>
                  <a:prstDash val="solid"/>
                </a:ln>
                <a:solidFill>
                  <a:srgbClr val="C00000"/>
                </a:solidFill>
                <a:latin typeface="Arial Regular" charset="0"/>
                <a:ea typeface="Arial Regular" charset="0"/>
                <a:cs typeface="Arial Regular" charset="0"/>
              </a:rPr>
              <a:t>طعمي بابا نويل</a:t>
            </a:r>
            <a:endParaRPr lang="en-US" sz="7200" dirty="0">
              <a:ln>
                <a:noFill/>
                <a:prstDash val="solid"/>
              </a:ln>
              <a:solidFill>
                <a:srgbClr val="C0000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 descr="C:\Documents and Settings\Admin\Desktop\PPt\1\santa-cookies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695" y="1924334"/>
            <a:ext cx="4030639" cy="403063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pic>
        <p:nvPicPr>
          <p:cNvPr id="12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7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Documents and Settings\Admin\Desktop\PPt\2\k65348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651" y="1822806"/>
            <a:ext cx="4258102" cy="329956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961400" y="757535"/>
            <a:ext cx="440857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صلاة</a:t>
            </a:r>
            <a:endParaRPr lang="en-US" sz="19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9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31101" y="367554"/>
            <a:ext cx="5602496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19050" h="63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LB" sz="5400" kern="0" spc="350" dirty="0">
                <a:ln w="11430"/>
                <a:solidFill>
                  <a:schemeClr val="accent1">
                    <a:lumMod val="75000"/>
                  </a:schemeClr>
                </a:solidFill>
                <a:latin typeface="Arial Regular" charset="0"/>
                <a:ea typeface="Arial Regular" charset="0"/>
                <a:cs typeface="Arial Regular" charset="0"/>
              </a:rPr>
              <a:t>آية من الكتاب المقدس</a:t>
            </a:r>
            <a:endParaRPr lang="en-US" sz="5400" kern="0" spc="350" dirty="0">
              <a:ln w="11430"/>
              <a:solidFill>
                <a:schemeClr val="accent1">
                  <a:lumMod val="75000"/>
                </a:schemeClr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Documents and Settings\Admin\Desktop\PPt\2\حفظ الآي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5827">
            <a:off x="3228492" y="1226334"/>
            <a:ext cx="5416141" cy="483390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4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5603" y="712183"/>
            <a:ext cx="84705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5400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egular" charset="0"/>
                <a:ea typeface="Arial Regular" charset="0"/>
                <a:cs typeface="Arial Regular" charset="0"/>
              </a:rPr>
              <a:t>”الجميع زاغوا وفسدوا معاً</a:t>
            </a:r>
          </a:p>
          <a:p>
            <a:pPr algn="ctr"/>
            <a:r>
              <a:rPr lang="ar-LB" sz="5400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egular" charset="0"/>
                <a:ea typeface="Arial Regular" charset="0"/>
                <a:cs typeface="Arial Regular" charset="0"/>
              </a:rPr>
              <a:t> ليس من يعمل صلاحاً ليس ولا واحد“</a:t>
            </a:r>
            <a:br>
              <a:rPr lang="ar-LB" sz="5400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egular" charset="0"/>
                <a:ea typeface="Arial Regular" charset="0"/>
                <a:cs typeface="Arial Regular" charset="0"/>
              </a:rPr>
            </a:br>
            <a:r>
              <a:rPr lang="ar-LB" sz="5400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Regular" charset="0"/>
                <a:ea typeface="Arial Regular" charset="0"/>
                <a:cs typeface="Arial Regular" charset="0"/>
              </a:rPr>
              <a:t>رومية 12:3</a:t>
            </a:r>
            <a:endParaRPr lang="en-US" sz="5400" dirty="0">
              <a:ln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C:\Documents and Settings\Admin\Desktop\PPt\2\حفظ الآي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5096" y="2456597"/>
            <a:ext cx="4121487" cy="367842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pic>
        <p:nvPicPr>
          <p:cNvPr id="8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4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F5E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49025" y="198662"/>
            <a:ext cx="361669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العلوم</a:t>
            </a:r>
            <a:endParaRPr lang="ar-SA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73639" y="2596798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6000" dirty="0" smtClean="0">
                <a:ln>
                  <a:noFill/>
                  <a:prstDash val="solid"/>
                </a:ln>
                <a:solidFill>
                  <a:srgbClr val="00B0F0"/>
                </a:solidFill>
                <a:latin typeface="Arial Regular" charset="0"/>
                <a:ea typeface="Arial Regular" charset="0"/>
                <a:cs typeface="Arial Regular" charset="0"/>
              </a:rPr>
              <a:t>علاقتنا مع الله</a:t>
            </a:r>
            <a:endParaRPr lang="ar-SA" sz="6000" dirty="0">
              <a:ln>
                <a:noFill/>
                <a:prstDash val="solid"/>
              </a:ln>
              <a:solidFill>
                <a:srgbClr val="00B0F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Desktop\PPt\1\Earth-science-teacher-clipart-free-clipart-imag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2386" y="1678120"/>
            <a:ext cx="4923005" cy="3692253"/>
          </a:xfrm>
          <a:prstGeom prst="rect">
            <a:avLst/>
          </a:prstGeom>
          <a:noFill/>
        </p:spPr>
      </p:pic>
      <p:pic>
        <p:nvPicPr>
          <p:cNvPr id="16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3916" y="1941706"/>
            <a:ext cx="58583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6000" dirty="0" smtClean="0">
                <a:ln>
                  <a:noFill/>
                  <a:prstDash val="solid"/>
                </a:ln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</a:rPr>
              <a:t>الساعة الميلاد الرمليّة</a:t>
            </a:r>
            <a:endParaRPr lang="ar-SA" sz="6000" dirty="0">
              <a:ln>
                <a:noFill/>
                <a:prstDash val="solid"/>
              </a:ln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C:\Documents and Settings\Admin\Desktop\PPt\1\لعبة الساعة الرملي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6970" y="1336131"/>
            <a:ext cx="2988248" cy="387731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pic>
        <p:nvPicPr>
          <p:cNvPr id="10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06907" y="0"/>
            <a:ext cx="25314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لعبة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4779" y="1941706"/>
            <a:ext cx="85775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6000" dirty="0" smtClean="0">
                <a:ln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 Regular" charset="0"/>
                <a:ea typeface="Arial Regular" charset="0"/>
                <a:cs typeface="Arial Regular" charset="0"/>
              </a:rPr>
              <a:t>صيد عصا الحلوى الميلاديّة</a:t>
            </a:r>
            <a:endParaRPr lang="ar-SA" sz="6000" dirty="0">
              <a:ln>
                <a:noFill/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Desktop\PPt\1\Free-candy-cane-clipart-public-domain-christmas-clip-art-images-2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1288" y="1606042"/>
            <a:ext cx="3046412" cy="3956558"/>
          </a:xfrm>
          <a:prstGeom prst="rect">
            <a:avLst/>
          </a:prstGeom>
          <a:noFill/>
        </p:spPr>
      </p:pic>
      <p:pic>
        <p:nvPicPr>
          <p:cNvPr id="12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7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94095" y="95437"/>
            <a:ext cx="817884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15000" dirty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وسيلة إيضاح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48036" y="1930434"/>
            <a:ext cx="45736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9600" dirty="0" smtClean="0">
                <a:ln>
                  <a:prstDash val="solid"/>
                </a:ln>
                <a:solidFill>
                  <a:srgbClr val="92D050"/>
                </a:solidFill>
                <a:latin typeface="Arial Regular" charset="0"/>
                <a:ea typeface="Arial Regular" charset="0"/>
                <a:cs typeface="Arial Regular" charset="0"/>
              </a:rPr>
              <a:t>نقطة بتفرق</a:t>
            </a:r>
            <a:endParaRPr lang="en-US" sz="9600" dirty="0">
              <a:ln>
                <a:prstDash val="solid"/>
              </a:ln>
              <a:solidFill>
                <a:srgbClr val="92D05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pic>
        <p:nvPicPr>
          <p:cNvPr id="8195" name="Picture 3" descr="C:\Documents and Settings\Admin\Desktop\PPt\1\وسيلة الايضاح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344" y="2422157"/>
            <a:ext cx="2590847" cy="275622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pic>
        <p:nvPicPr>
          <p:cNvPr id="12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2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2901" y="645304"/>
            <a:ext cx="557556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LB" sz="15000" dirty="0" smtClean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المراجعة</a:t>
            </a:r>
            <a:endParaRPr lang="en-US" sz="15000" dirty="0">
              <a:ln>
                <a:prstDash val="solid"/>
              </a:ln>
              <a:solidFill>
                <a:schemeClr val="bg1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Documents and Settings\Admin\Desktop\PPt\1\Christmas_tree_decorations_large_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4381500" cy="47625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pic>
        <p:nvPicPr>
          <p:cNvPr id="10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09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7393" y="707163"/>
            <a:ext cx="564295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9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</a:p>
          <a:p>
            <a:pPr algn="r"/>
            <a:endParaRPr lang="ar-LB" sz="4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ar-LB" sz="4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</a:t>
            </a:r>
            <a:r>
              <a:rPr lang="ar-LB" sz="4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تكوي</a:t>
            </a:r>
            <a:r>
              <a:rPr lang="ar-SA" sz="4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ن </a:t>
            </a:r>
            <a:r>
              <a:rPr lang="ar-JO" sz="4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۱</a:t>
            </a:r>
            <a:r>
              <a:rPr lang="ar-SA" sz="4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، </a:t>
            </a:r>
            <a:r>
              <a:rPr lang="ar-JO" sz="4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۲</a:t>
            </a:r>
            <a:r>
              <a:rPr lang="ar-SA" sz="4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، </a:t>
            </a:r>
            <a:r>
              <a:rPr lang="ar-JO" sz="4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۳</a:t>
            </a:r>
            <a:endParaRPr lang="en-US" sz="48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2515" y="1351088"/>
            <a:ext cx="3098040" cy="450624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226372" y="6113032"/>
            <a:ext cx="1071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5" y="49466"/>
            <a:ext cx="6513095" cy="6808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2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5217" y="198662"/>
            <a:ext cx="394050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SA" sz="15000" dirty="0">
                <a:ln>
                  <a:prstDash val="solid"/>
                </a:ln>
                <a:solidFill>
                  <a:schemeClr val="bg1"/>
                </a:solidFill>
                <a:latin typeface="Arial Regular" charset="0"/>
                <a:ea typeface="Arial Regular" charset="0"/>
                <a:cs typeface="Arial Regular" charset="0"/>
              </a:rPr>
              <a:t>تمثيليّة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59992" y="2173718"/>
            <a:ext cx="49622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ar-LB" sz="6000" dirty="0" smtClean="0">
                <a:ln>
                  <a:noFill/>
                  <a:prstDash val="solid"/>
                </a:ln>
                <a:solidFill>
                  <a:srgbClr val="00B0F0"/>
                </a:solidFill>
                <a:latin typeface="Arial Regular" charset="0"/>
                <a:ea typeface="Arial Regular" charset="0"/>
                <a:cs typeface="Arial Regular" charset="0"/>
              </a:rPr>
              <a:t>ولد المخلّص</a:t>
            </a:r>
            <a:endParaRPr lang="ar-SA" sz="6000" dirty="0">
              <a:ln>
                <a:noFill/>
                <a:prstDash val="solid"/>
              </a:ln>
              <a:solidFill>
                <a:srgbClr val="00B0F0"/>
              </a:solidFill>
              <a:latin typeface="Arial Regular" charset="0"/>
              <a:ea typeface="Arial Regular" charset="0"/>
              <a:cs typeface="Arial Regular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800" b="100000" l="3391" r="100000">
                        <a14:foregroundMark x1="21723" y1="33421" x2="21723" y2="33421"/>
                        <a14:foregroundMark x1="64436" y1="51444" x2="64436" y2="51444"/>
                        <a14:foregroundMark x1="9624" y1="27122" x2="9624" y2="27122"/>
                        <a14:foregroundMark x1="9624" y1="27122" x2="9624" y2="27122"/>
                        <a14:foregroundMark x1="9258" y1="30534" x2="9258" y2="30534"/>
                        <a14:foregroundMark x1="4216" y1="33421" x2="4216" y2="33421"/>
                        <a14:foregroundMark x1="61778" y1="3675" x2="61778" y2="3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29" y="1441244"/>
            <a:ext cx="4537945" cy="4755188"/>
          </a:xfrm>
        </p:spPr>
      </p:pic>
      <p:cxnSp>
        <p:nvCxnSpPr>
          <p:cNvPr id="11" name="Straight Connector 10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pic>
        <p:nvPicPr>
          <p:cNvPr id="16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451875" y="901975"/>
            <a:ext cx="49135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عيد الميلاد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تفرح كل البلاد 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يسوع من السما</a:t>
            </a:r>
          </a:p>
          <a:p>
            <a:pPr algn="ctr" rtl="1"/>
            <a:r>
              <a:rPr lang="ar-LB" sz="60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لكل الولاد</a:t>
            </a:r>
          </a:p>
        </p:txBody>
      </p:sp>
      <p:pic>
        <p:nvPicPr>
          <p:cNvPr id="1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7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289170" y="901975"/>
            <a:ext cx="523893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نحنا مبسوطين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ودايماً فرحانين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منعيّد عيدك يا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وحبّك متذكرين</a:t>
            </a:r>
          </a:p>
        </p:txBody>
      </p:sp>
      <p:pic>
        <p:nvPicPr>
          <p:cNvPr id="1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8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068298" y="900060"/>
            <a:ext cx="721704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دقّوا جراس جراس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العيد هيدا عيد يسوع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ليخلّص كل الناس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ويمسح كل الدموع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الزعل أو الحزن صار ممنوع</a:t>
            </a:r>
          </a:p>
        </p:txBody>
      </p:sp>
      <p:pic>
        <p:nvPicPr>
          <p:cNvPr id="1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629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608168" y="901975"/>
            <a:ext cx="460094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أنا بهيدا العيد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قلبي صار جديد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رح خبّر كل النّاس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هالخبر السعيد</a:t>
            </a:r>
          </a:p>
        </p:txBody>
      </p:sp>
      <p:pic>
        <p:nvPicPr>
          <p:cNvPr id="1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7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Desktop\PPt\1\christmas-carols-clip-art-E68RBW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2" y="1951441"/>
            <a:ext cx="5403850" cy="3657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1226372" y="6317427"/>
            <a:ext cx="812202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12926" y="6057086"/>
            <a:ext cx="1119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الخليقة</a:t>
            </a:r>
            <a:endParaRPr 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Admin\Desktop\PPt\1\adam-eve-8WOxnJ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574" y="5568243"/>
            <a:ext cx="696036" cy="101241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446265" y="901975"/>
            <a:ext cx="492474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إجا يسوع عالأرض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من زمان بعيد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حتّى يخلصك ....</a:t>
            </a:r>
          </a:p>
          <a:p>
            <a:pPr algn="ctr" rtl="1"/>
            <a:r>
              <a:rPr lang="ar-LB" sz="6000" b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وتصير إنسان جديد</a:t>
            </a:r>
          </a:p>
        </p:txBody>
      </p:sp>
      <p:pic>
        <p:nvPicPr>
          <p:cNvPr id="13" name="Picture 2" descr="C:\Documents and Settings\Admin\Desktop\Copy of christmas_logo_f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60" y="5558519"/>
            <a:ext cx="793582" cy="829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2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269</Words>
  <Application>Microsoft Office PowerPoint</Application>
  <PresentationFormat>Widescreen</PresentationFormat>
  <Paragraphs>97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Regular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New Heights</cp:lastModifiedBy>
  <cp:revision>58</cp:revision>
  <cp:lastPrinted>2016-06-06T21:00:25Z</cp:lastPrinted>
  <dcterms:created xsi:type="dcterms:W3CDTF">2016-05-04T10:39:22Z</dcterms:created>
  <dcterms:modified xsi:type="dcterms:W3CDTF">2017-02-20T10:18:21Z</dcterms:modified>
</cp:coreProperties>
</file>